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C87-4513-4486-850C-E67CD379773A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1427-6BA8-443C-A588-8179CB8DD9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16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C87-4513-4486-850C-E67CD379773A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1427-6BA8-443C-A588-8179CB8DD9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6315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C87-4513-4486-850C-E67CD379773A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1427-6BA8-443C-A588-8179CB8DD9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2590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C87-4513-4486-850C-E67CD379773A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1427-6BA8-443C-A588-8179CB8DD9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505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C87-4513-4486-850C-E67CD379773A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1427-6BA8-443C-A588-8179CB8DD9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8082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C87-4513-4486-850C-E67CD379773A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1427-6BA8-443C-A588-8179CB8DD9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5137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C87-4513-4486-850C-E67CD379773A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1427-6BA8-443C-A588-8179CB8DD9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2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C87-4513-4486-850C-E67CD379773A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1427-6BA8-443C-A588-8179CB8DD9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83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C87-4513-4486-850C-E67CD379773A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1427-6BA8-443C-A588-8179CB8DD9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4900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C87-4513-4486-850C-E67CD379773A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1427-6BA8-443C-A588-8179CB8DD9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552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C87-4513-4486-850C-E67CD379773A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1427-6BA8-443C-A588-8179CB8DD9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67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99C87-4513-4486-850C-E67CD379773A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41427-6BA8-443C-A588-8179CB8DD9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72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tv.nl/video/wat-is-het-verschil-tussen-een-democraat-en-een-republikein-progressief-versus-conservatief/playlist/202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schooltv.nl/video/nieuwsuur-in-de-klas-het-amerikaanse-kiesstelsel/playlist/202/#q=amerikaanse%20verkiezinge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zluOSBeI3c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KR6ByvuJYM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svy10D5rt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youtube.com/watch?v=khK9fIgoNj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73485" y="332656"/>
            <a:ext cx="7772400" cy="1470025"/>
          </a:xfrm>
        </p:spPr>
        <p:txBody>
          <a:bodyPr/>
          <a:lstStyle/>
          <a:p>
            <a:r>
              <a:rPr lang="nl-NL" dirty="0" smtClean="0"/>
              <a:t>Amerikaanse verkiezingen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2016 - 2020</a:t>
            </a:r>
            <a:endParaRPr lang="nl-NL" dirty="0"/>
          </a:p>
        </p:txBody>
      </p:sp>
      <p:pic>
        <p:nvPicPr>
          <p:cNvPr id="2050" name="Picture 2" descr="Afbeeldingsresultaat voor amerikaanse verkiezin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80962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97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8608475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504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fbeeldingsresultaat voor amerikaanse verkiezin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112084"/>
            <a:ext cx="6368058" cy="374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323528" y="332656"/>
            <a:ext cx="4040188" cy="639762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Verschil democraten en republikeinen?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323528" y="980728"/>
            <a:ext cx="4040188" cy="3951288"/>
          </a:xfrm>
        </p:spPr>
        <p:txBody>
          <a:bodyPr/>
          <a:lstStyle/>
          <a:p>
            <a:r>
              <a:rPr lang="nl-NL" dirty="0" smtClean="0">
                <a:hlinkClick r:id="rId3"/>
              </a:rPr>
              <a:t>http://www.schooltv.nl/video/wat-is-het-verschil-tussen-een-democraat-en-een-republikein-progressief-versus-conservatief/playlist/202/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>
          <a:xfrm>
            <a:off x="4499992" y="404664"/>
            <a:ext cx="4041775" cy="639762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Hoe verlopen deze verkiezingen?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>
          <a:xfrm>
            <a:off x="4499992" y="1196752"/>
            <a:ext cx="4041775" cy="3951288"/>
          </a:xfrm>
        </p:spPr>
        <p:txBody>
          <a:bodyPr/>
          <a:lstStyle/>
          <a:p>
            <a:r>
              <a:rPr lang="nl-NL" dirty="0" smtClean="0">
                <a:hlinkClick r:id="rId4"/>
              </a:rPr>
              <a:t>http://www.schooltv.nl/video/nieuwsuur-in-de-klas-het-amerikaanse-kiesstelsel/playlist/202/#q=amerikaanse%20verkiezingen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921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pbs.twimg.com/media/CwneIvFXEAAN0Z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195" y="160338"/>
            <a:ext cx="5050250" cy="505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251520" y="6379096"/>
            <a:ext cx="6400800" cy="478904"/>
          </a:xfrm>
        </p:spPr>
        <p:txBody>
          <a:bodyPr>
            <a:normAutofit/>
          </a:bodyPr>
          <a:lstStyle/>
          <a:p>
            <a:pPr algn="l"/>
            <a:r>
              <a:rPr lang="nl-NL" sz="800" dirty="0" smtClean="0">
                <a:hlinkClick r:id="rId3"/>
              </a:rPr>
              <a:t>https://www.youtube.com/watch?v=-zluOSBeI3c</a:t>
            </a:r>
            <a:r>
              <a:rPr lang="nl-NL" sz="800" dirty="0" smtClean="0"/>
              <a:t> </a:t>
            </a:r>
            <a:endParaRPr lang="nl-NL" sz="800" dirty="0"/>
          </a:p>
        </p:txBody>
      </p:sp>
      <p:sp>
        <p:nvSpPr>
          <p:cNvPr id="7" name="AutoShape 4" descr="Afbeeldingsresultaat voor donald trump campaig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AutoShape 6" descr="Afbeeldingsresultaat voor donald trump campaig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080" name="Picture 8" descr="Afbeeldingsresultaat voor donald trump campaig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7" y="3558518"/>
            <a:ext cx="5376597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Afbeeldingsresultaat voor donald trump campaig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87" y="0"/>
            <a:ext cx="4981922" cy="355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57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5172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sz="800" dirty="0" smtClean="0">
                <a:hlinkClick r:id="rId2"/>
              </a:rPr>
              <a:t>https://www.youtube.com/watch?v=KR6ByvuJYMU</a:t>
            </a:r>
            <a:r>
              <a:rPr lang="nl-NL" sz="800" dirty="0" smtClean="0"/>
              <a:t> </a:t>
            </a:r>
            <a:endParaRPr lang="nl-NL" sz="800" dirty="0"/>
          </a:p>
        </p:txBody>
      </p:sp>
      <p:pic>
        <p:nvPicPr>
          <p:cNvPr id="4100" name="Picture 4" descr="Afbeeldingsresultaat voor hillary clinton 20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256" y="20397"/>
            <a:ext cx="3480068" cy="2688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Afbeeldingsresultaat voor hillary clinton 20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8680"/>
            <a:ext cx="338437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Afbeeldingsresultaat voor hillary clinton 20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717032"/>
            <a:ext cx="3521329" cy="294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Afbeeldingsresultaat voor hillary clinton 20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217" y="2708920"/>
            <a:ext cx="316835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283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Afbeeldingsresultaat voor amerikaanse verkiezin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63" y="2204864"/>
            <a:ext cx="7759561" cy="4564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 speeches na de verkiezingen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597109" y="1196752"/>
            <a:ext cx="4040188" cy="639762"/>
          </a:xfrm>
        </p:spPr>
        <p:txBody>
          <a:bodyPr/>
          <a:lstStyle/>
          <a:p>
            <a:r>
              <a:rPr lang="nl-NL" dirty="0" smtClean="0"/>
              <a:t>Donald </a:t>
            </a:r>
            <a:r>
              <a:rPr lang="nl-NL" dirty="0" err="1" smtClean="0"/>
              <a:t>Trump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395536" y="1772816"/>
            <a:ext cx="4040188" cy="3951288"/>
          </a:xfrm>
        </p:spPr>
        <p:txBody>
          <a:bodyPr/>
          <a:lstStyle/>
          <a:p>
            <a:r>
              <a:rPr lang="nl-NL" dirty="0" smtClean="0">
                <a:hlinkClick r:id="rId3"/>
              </a:rPr>
              <a:t>https://www.youtube.com/watch?v=Qsvy10D5rtc</a:t>
            </a:r>
            <a:r>
              <a:rPr lang="nl-NL" dirty="0" smtClean="0"/>
              <a:t> </a:t>
            </a:r>
          </a:p>
          <a:p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>
          <a:xfrm>
            <a:off x="4683338" y="1196752"/>
            <a:ext cx="4041775" cy="639762"/>
          </a:xfrm>
        </p:spPr>
        <p:txBody>
          <a:bodyPr/>
          <a:lstStyle/>
          <a:p>
            <a:r>
              <a:rPr lang="nl-NL" dirty="0" smtClean="0"/>
              <a:t>Hillary Clinton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4499992" y="1772816"/>
            <a:ext cx="4041775" cy="3951288"/>
          </a:xfrm>
        </p:spPr>
        <p:txBody>
          <a:bodyPr/>
          <a:lstStyle/>
          <a:p>
            <a:r>
              <a:rPr lang="nl-NL" dirty="0" smtClean="0">
                <a:hlinkClick r:id="rId4"/>
              </a:rPr>
              <a:t>https://www.youtube.com/watch?v=khK9fIgoNjQ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556149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47</Words>
  <Application>Microsoft Office PowerPoint</Application>
  <PresentationFormat>Diavoorstelling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Kantoorthema</vt:lpstr>
      <vt:lpstr>Amerikaanse verkiezingen</vt:lpstr>
      <vt:lpstr>PowerPoint-presentatie</vt:lpstr>
      <vt:lpstr>PowerPoint-presentatie</vt:lpstr>
      <vt:lpstr>PowerPoint-presentatie</vt:lpstr>
      <vt:lpstr>https://www.youtube.com/watch?v=KR6ByvuJYMU </vt:lpstr>
      <vt:lpstr>2 speeches na de verkiezingen</vt:lpstr>
    </vt:vector>
  </TitlesOfParts>
  <Company>Het hooghuis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Amerikaanse verkiezingen</dc:title>
  <dc:creator>eraemaekers</dc:creator>
  <cp:lastModifiedBy>eraemaekers</cp:lastModifiedBy>
  <cp:revision>5</cp:revision>
  <dcterms:created xsi:type="dcterms:W3CDTF">2016-11-10T09:19:04Z</dcterms:created>
  <dcterms:modified xsi:type="dcterms:W3CDTF">2016-11-10T10:07:52Z</dcterms:modified>
</cp:coreProperties>
</file>